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60369-F71D-4575-B65F-2F54514851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326FC620-1389-4119-BE4A-40E14C63C5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B4C48B11-D3F5-4C4C-857F-6AE274468CC7}"/>
              </a:ext>
            </a:extLst>
          </p:cNvPr>
          <p:cNvSpPr>
            <a:spLocks noGrp="1"/>
          </p:cNvSpPr>
          <p:nvPr>
            <p:ph type="dt" sz="half" idx="10"/>
          </p:nvPr>
        </p:nvSpPr>
        <p:spPr/>
        <p:txBody>
          <a:bodyPr/>
          <a:lstStyle/>
          <a:p>
            <a:fld id="{AC0801E7-E03C-4404-BCC6-FECA5EC23651}" type="datetimeFigureOut">
              <a:rPr lang="en-CA" smtClean="0"/>
              <a:t>2022-01-30</a:t>
            </a:fld>
            <a:endParaRPr lang="en-CA"/>
          </a:p>
        </p:txBody>
      </p:sp>
      <p:sp>
        <p:nvSpPr>
          <p:cNvPr id="5" name="Footer Placeholder 4">
            <a:extLst>
              <a:ext uri="{FF2B5EF4-FFF2-40B4-BE49-F238E27FC236}">
                <a16:creationId xmlns:a16="http://schemas.microsoft.com/office/drawing/2014/main" id="{EB9710BE-AA54-4A2B-BABA-9516EFF840F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5034EDD-7F42-4238-89D6-6C73558E1644}"/>
              </a:ext>
            </a:extLst>
          </p:cNvPr>
          <p:cNvSpPr>
            <a:spLocks noGrp="1"/>
          </p:cNvSpPr>
          <p:nvPr>
            <p:ph type="sldNum" sz="quarter" idx="12"/>
          </p:nvPr>
        </p:nvSpPr>
        <p:spPr/>
        <p:txBody>
          <a:bodyPr/>
          <a:lstStyle/>
          <a:p>
            <a:fld id="{7F819F25-9E09-495C-95C6-379D361815A7}" type="slidenum">
              <a:rPr lang="en-CA" smtClean="0"/>
              <a:t>‹#›</a:t>
            </a:fld>
            <a:endParaRPr lang="en-CA"/>
          </a:p>
        </p:txBody>
      </p:sp>
    </p:spTree>
    <p:extLst>
      <p:ext uri="{BB962C8B-B14F-4D97-AF65-F5344CB8AC3E}">
        <p14:creationId xmlns:p14="http://schemas.microsoft.com/office/powerpoint/2010/main" val="2601471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F34ED-2F07-40ED-9FBE-78ECA03B2474}"/>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5A0296D-7B40-4BB8-993C-9CFEAEFCB5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6732DCE-C28A-4BCB-ACAF-FDB59E38EDBC}"/>
              </a:ext>
            </a:extLst>
          </p:cNvPr>
          <p:cNvSpPr>
            <a:spLocks noGrp="1"/>
          </p:cNvSpPr>
          <p:nvPr>
            <p:ph type="dt" sz="half" idx="10"/>
          </p:nvPr>
        </p:nvSpPr>
        <p:spPr/>
        <p:txBody>
          <a:bodyPr/>
          <a:lstStyle/>
          <a:p>
            <a:fld id="{AC0801E7-E03C-4404-BCC6-FECA5EC23651}" type="datetimeFigureOut">
              <a:rPr lang="en-CA" smtClean="0"/>
              <a:t>2022-01-30</a:t>
            </a:fld>
            <a:endParaRPr lang="en-CA"/>
          </a:p>
        </p:txBody>
      </p:sp>
      <p:sp>
        <p:nvSpPr>
          <p:cNvPr id="5" name="Footer Placeholder 4">
            <a:extLst>
              <a:ext uri="{FF2B5EF4-FFF2-40B4-BE49-F238E27FC236}">
                <a16:creationId xmlns:a16="http://schemas.microsoft.com/office/drawing/2014/main" id="{0F36741C-7EFF-4250-8C45-7C0F1D7D0CA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0892762-CFFA-4851-BB90-4A0396EE8FED}"/>
              </a:ext>
            </a:extLst>
          </p:cNvPr>
          <p:cNvSpPr>
            <a:spLocks noGrp="1"/>
          </p:cNvSpPr>
          <p:nvPr>
            <p:ph type="sldNum" sz="quarter" idx="12"/>
          </p:nvPr>
        </p:nvSpPr>
        <p:spPr/>
        <p:txBody>
          <a:bodyPr/>
          <a:lstStyle/>
          <a:p>
            <a:fld id="{7F819F25-9E09-495C-95C6-379D361815A7}" type="slidenum">
              <a:rPr lang="en-CA" smtClean="0"/>
              <a:t>‹#›</a:t>
            </a:fld>
            <a:endParaRPr lang="en-CA"/>
          </a:p>
        </p:txBody>
      </p:sp>
    </p:spTree>
    <p:extLst>
      <p:ext uri="{BB962C8B-B14F-4D97-AF65-F5344CB8AC3E}">
        <p14:creationId xmlns:p14="http://schemas.microsoft.com/office/powerpoint/2010/main" val="1575532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960A04-3BA7-4E40-A51F-02218B6362B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FD2E4E1D-4E91-4C81-BB85-C20818C73F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5B004D3-979F-48CA-9042-C2A51CA8FB36}"/>
              </a:ext>
            </a:extLst>
          </p:cNvPr>
          <p:cNvSpPr>
            <a:spLocks noGrp="1"/>
          </p:cNvSpPr>
          <p:nvPr>
            <p:ph type="dt" sz="half" idx="10"/>
          </p:nvPr>
        </p:nvSpPr>
        <p:spPr/>
        <p:txBody>
          <a:bodyPr/>
          <a:lstStyle/>
          <a:p>
            <a:fld id="{AC0801E7-E03C-4404-BCC6-FECA5EC23651}" type="datetimeFigureOut">
              <a:rPr lang="en-CA" smtClean="0"/>
              <a:t>2022-01-30</a:t>
            </a:fld>
            <a:endParaRPr lang="en-CA"/>
          </a:p>
        </p:txBody>
      </p:sp>
      <p:sp>
        <p:nvSpPr>
          <p:cNvPr id="5" name="Footer Placeholder 4">
            <a:extLst>
              <a:ext uri="{FF2B5EF4-FFF2-40B4-BE49-F238E27FC236}">
                <a16:creationId xmlns:a16="http://schemas.microsoft.com/office/drawing/2014/main" id="{1C97CC11-D29C-491B-9812-6C5FBF3879C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04EBA57-CE69-4B14-B7FA-E387C89E5000}"/>
              </a:ext>
            </a:extLst>
          </p:cNvPr>
          <p:cNvSpPr>
            <a:spLocks noGrp="1"/>
          </p:cNvSpPr>
          <p:nvPr>
            <p:ph type="sldNum" sz="quarter" idx="12"/>
          </p:nvPr>
        </p:nvSpPr>
        <p:spPr/>
        <p:txBody>
          <a:bodyPr/>
          <a:lstStyle/>
          <a:p>
            <a:fld id="{7F819F25-9E09-495C-95C6-379D361815A7}" type="slidenum">
              <a:rPr lang="en-CA" smtClean="0"/>
              <a:t>‹#›</a:t>
            </a:fld>
            <a:endParaRPr lang="en-CA"/>
          </a:p>
        </p:txBody>
      </p:sp>
    </p:spTree>
    <p:extLst>
      <p:ext uri="{BB962C8B-B14F-4D97-AF65-F5344CB8AC3E}">
        <p14:creationId xmlns:p14="http://schemas.microsoft.com/office/powerpoint/2010/main" val="37815875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7610F-BA35-4E43-A4F9-406C808A317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3AC06B3-1457-4D28-9402-A694E10942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544E28E-C53F-4336-8D45-44BB7CF21894}"/>
              </a:ext>
            </a:extLst>
          </p:cNvPr>
          <p:cNvSpPr>
            <a:spLocks noGrp="1"/>
          </p:cNvSpPr>
          <p:nvPr>
            <p:ph type="dt" sz="half" idx="10"/>
          </p:nvPr>
        </p:nvSpPr>
        <p:spPr/>
        <p:txBody>
          <a:bodyPr/>
          <a:lstStyle/>
          <a:p>
            <a:fld id="{AC0801E7-E03C-4404-BCC6-FECA5EC23651}" type="datetimeFigureOut">
              <a:rPr lang="en-CA" smtClean="0"/>
              <a:t>2022-01-30</a:t>
            </a:fld>
            <a:endParaRPr lang="en-CA"/>
          </a:p>
        </p:txBody>
      </p:sp>
      <p:sp>
        <p:nvSpPr>
          <p:cNvPr id="5" name="Footer Placeholder 4">
            <a:extLst>
              <a:ext uri="{FF2B5EF4-FFF2-40B4-BE49-F238E27FC236}">
                <a16:creationId xmlns:a16="http://schemas.microsoft.com/office/drawing/2014/main" id="{9A9ED134-8BF5-4183-B9AC-7BA1D4343C9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8C192E5-8CFB-4178-9C19-CDCBCFC018A9}"/>
              </a:ext>
            </a:extLst>
          </p:cNvPr>
          <p:cNvSpPr>
            <a:spLocks noGrp="1"/>
          </p:cNvSpPr>
          <p:nvPr>
            <p:ph type="sldNum" sz="quarter" idx="12"/>
          </p:nvPr>
        </p:nvSpPr>
        <p:spPr/>
        <p:txBody>
          <a:bodyPr/>
          <a:lstStyle/>
          <a:p>
            <a:fld id="{7F819F25-9E09-495C-95C6-379D361815A7}" type="slidenum">
              <a:rPr lang="en-CA" smtClean="0"/>
              <a:t>‹#›</a:t>
            </a:fld>
            <a:endParaRPr lang="en-CA"/>
          </a:p>
        </p:txBody>
      </p:sp>
    </p:spTree>
    <p:extLst>
      <p:ext uri="{BB962C8B-B14F-4D97-AF65-F5344CB8AC3E}">
        <p14:creationId xmlns:p14="http://schemas.microsoft.com/office/powerpoint/2010/main" val="2199627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29565-003D-4C30-BDF9-CD9E9C218D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CA5EF6E3-7A3A-42F7-8090-A9C70812D6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8BEA3D-0E19-4BD3-AC71-0A12D598A8EE}"/>
              </a:ext>
            </a:extLst>
          </p:cNvPr>
          <p:cNvSpPr>
            <a:spLocks noGrp="1"/>
          </p:cNvSpPr>
          <p:nvPr>
            <p:ph type="dt" sz="half" idx="10"/>
          </p:nvPr>
        </p:nvSpPr>
        <p:spPr/>
        <p:txBody>
          <a:bodyPr/>
          <a:lstStyle/>
          <a:p>
            <a:fld id="{AC0801E7-E03C-4404-BCC6-FECA5EC23651}" type="datetimeFigureOut">
              <a:rPr lang="en-CA" smtClean="0"/>
              <a:t>2022-01-30</a:t>
            </a:fld>
            <a:endParaRPr lang="en-CA"/>
          </a:p>
        </p:txBody>
      </p:sp>
      <p:sp>
        <p:nvSpPr>
          <p:cNvPr id="5" name="Footer Placeholder 4">
            <a:extLst>
              <a:ext uri="{FF2B5EF4-FFF2-40B4-BE49-F238E27FC236}">
                <a16:creationId xmlns:a16="http://schemas.microsoft.com/office/drawing/2014/main" id="{E5D36462-4C13-4317-9931-D2E2772B299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F127506-98C8-4FF0-9544-D508980FDF11}"/>
              </a:ext>
            </a:extLst>
          </p:cNvPr>
          <p:cNvSpPr>
            <a:spLocks noGrp="1"/>
          </p:cNvSpPr>
          <p:nvPr>
            <p:ph type="sldNum" sz="quarter" idx="12"/>
          </p:nvPr>
        </p:nvSpPr>
        <p:spPr/>
        <p:txBody>
          <a:bodyPr/>
          <a:lstStyle/>
          <a:p>
            <a:fld id="{7F819F25-9E09-495C-95C6-379D361815A7}" type="slidenum">
              <a:rPr lang="en-CA" smtClean="0"/>
              <a:t>‹#›</a:t>
            </a:fld>
            <a:endParaRPr lang="en-CA"/>
          </a:p>
        </p:txBody>
      </p:sp>
    </p:spTree>
    <p:extLst>
      <p:ext uri="{BB962C8B-B14F-4D97-AF65-F5344CB8AC3E}">
        <p14:creationId xmlns:p14="http://schemas.microsoft.com/office/powerpoint/2010/main" val="2329491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5E203-337E-4232-AEC4-1C3DFF983B7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3048CDA6-7BEE-4498-9431-1B1C1F920B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C1273124-5801-4EC0-AC6A-8BD9911768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A601D3C1-FCB0-43A9-80D2-8830FD2C3A10}"/>
              </a:ext>
            </a:extLst>
          </p:cNvPr>
          <p:cNvSpPr>
            <a:spLocks noGrp="1"/>
          </p:cNvSpPr>
          <p:nvPr>
            <p:ph type="dt" sz="half" idx="10"/>
          </p:nvPr>
        </p:nvSpPr>
        <p:spPr/>
        <p:txBody>
          <a:bodyPr/>
          <a:lstStyle/>
          <a:p>
            <a:fld id="{AC0801E7-E03C-4404-BCC6-FECA5EC23651}" type="datetimeFigureOut">
              <a:rPr lang="en-CA" smtClean="0"/>
              <a:t>2022-01-30</a:t>
            </a:fld>
            <a:endParaRPr lang="en-CA"/>
          </a:p>
        </p:txBody>
      </p:sp>
      <p:sp>
        <p:nvSpPr>
          <p:cNvPr id="6" name="Footer Placeholder 5">
            <a:extLst>
              <a:ext uri="{FF2B5EF4-FFF2-40B4-BE49-F238E27FC236}">
                <a16:creationId xmlns:a16="http://schemas.microsoft.com/office/drawing/2014/main" id="{B892E836-84F7-4099-9114-485D45A3C19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55A37378-B53E-4015-99B8-A22438000503}"/>
              </a:ext>
            </a:extLst>
          </p:cNvPr>
          <p:cNvSpPr>
            <a:spLocks noGrp="1"/>
          </p:cNvSpPr>
          <p:nvPr>
            <p:ph type="sldNum" sz="quarter" idx="12"/>
          </p:nvPr>
        </p:nvSpPr>
        <p:spPr/>
        <p:txBody>
          <a:bodyPr/>
          <a:lstStyle/>
          <a:p>
            <a:fld id="{7F819F25-9E09-495C-95C6-379D361815A7}" type="slidenum">
              <a:rPr lang="en-CA" smtClean="0"/>
              <a:t>‹#›</a:t>
            </a:fld>
            <a:endParaRPr lang="en-CA"/>
          </a:p>
        </p:txBody>
      </p:sp>
    </p:spTree>
    <p:extLst>
      <p:ext uri="{BB962C8B-B14F-4D97-AF65-F5344CB8AC3E}">
        <p14:creationId xmlns:p14="http://schemas.microsoft.com/office/powerpoint/2010/main" val="33617575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5125E-F678-4AE7-B6F5-07DA351F95FC}"/>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8280F4AB-3F14-476A-80E9-83E8228654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BCB7652-446B-47A9-9DEB-3064B08A1B0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760BE5A1-4886-4312-BEFB-C5544624DE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C0D784-C8CD-48F2-A007-58C7E36EBF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DDAE7D8E-C88D-4824-B914-2C28869F91AA}"/>
              </a:ext>
            </a:extLst>
          </p:cNvPr>
          <p:cNvSpPr>
            <a:spLocks noGrp="1"/>
          </p:cNvSpPr>
          <p:nvPr>
            <p:ph type="dt" sz="half" idx="10"/>
          </p:nvPr>
        </p:nvSpPr>
        <p:spPr/>
        <p:txBody>
          <a:bodyPr/>
          <a:lstStyle/>
          <a:p>
            <a:fld id="{AC0801E7-E03C-4404-BCC6-FECA5EC23651}" type="datetimeFigureOut">
              <a:rPr lang="en-CA" smtClean="0"/>
              <a:t>2022-01-30</a:t>
            </a:fld>
            <a:endParaRPr lang="en-CA"/>
          </a:p>
        </p:txBody>
      </p:sp>
      <p:sp>
        <p:nvSpPr>
          <p:cNvPr id="8" name="Footer Placeholder 7">
            <a:extLst>
              <a:ext uri="{FF2B5EF4-FFF2-40B4-BE49-F238E27FC236}">
                <a16:creationId xmlns:a16="http://schemas.microsoft.com/office/drawing/2014/main" id="{C3B626F9-78F8-4917-A8C6-5EB3F8FA5C89}"/>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59EF6B77-F853-45EC-B775-5BF20F6343B1}"/>
              </a:ext>
            </a:extLst>
          </p:cNvPr>
          <p:cNvSpPr>
            <a:spLocks noGrp="1"/>
          </p:cNvSpPr>
          <p:nvPr>
            <p:ph type="sldNum" sz="quarter" idx="12"/>
          </p:nvPr>
        </p:nvSpPr>
        <p:spPr/>
        <p:txBody>
          <a:bodyPr/>
          <a:lstStyle/>
          <a:p>
            <a:fld id="{7F819F25-9E09-495C-95C6-379D361815A7}" type="slidenum">
              <a:rPr lang="en-CA" smtClean="0"/>
              <a:t>‹#›</a:t>
            </a:fld>
            <a:endParaRPr lang="en-CA"/>
          </a:p>
        </p:txBody>
      </p:sp>
    </p:spTree>
    <p:extLst>
      <p:ext uri="{BB962C8B-B14F-4D97-AF65-F5344CB8AC3E}">
        <p14:creationId xmlns:p14="http://schemas.microsoft.com/office/powerpoint/2010/main" val="2602810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82C37-3CC9-4281-A38C-D08AC0092B9F}"/>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87D19FD6-C407-45BC-A763-B4272E235AF1}"/>
              </a:ext>
            </a:extLst>
          </p:cNvPr>
          <p:cNvSpPr>
            <a:spLocks noGrp="1"/>
          </p:cNvSpPr>
          <p:nvPr>
            <p:ph type="dt" sz="half" idx="10"/>
          </p:nvPr>
        </p:nvSpPr>
        <p:spPr/>
        <p:txBody>
          <a:bodyPr/>
          <a:lstStyle/>
          <a:p>
            <a:fld id="{AC0801E7-E03C-4404-BCC6-FECA5EC23651}" type="datetimeFigureOut">
              <a:rPr lang="en-CA" smtClean="0"/>
              <a:t>2022-01-30</a:t>
            </a:fld>
            <a:endParaRPr lang="en-CA"/>
          </a:p>
        </p:txBody>
      </p:sp>
      <p:sp>
        <p:nvSpPr>
          <p:cNvPr id="4" name="Footer Placeholder 3">
            <a:extLst>
              <a:ext uri="{FF2B5EF4-FFF2-40B4-BE49-F238E27FC236}">
                <a16:creationId xmlns:a16="http://schemas.microsoft.com/office/drawing/2014/main" id="{6FC12EBE-D9E9-4696-A148-7D80C6D8343A}"/>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34A62433-CAF1-4664-B1EB-2170830BA385}"/>
              </a:ext>
            </a:extLst>
          </p:cNvPr>
          <p:cNvSpPr>
            <a:spLocks noGrp="1"/>
          </p:cNvSpPr>
          <p:nvPr>
            <p:ph type="sldNum" sz="quarter" idx="12"/>
          </p:nvPr>
        </p:nvSpPr>
        <p:spPr/>
        <p:txBody>
          <a:bodyPr/>
          <a:lstStyle/>
          <a:p>
            <a:fld id="{7F819F25-9E09-495C-95C6-379D361815A7}" type="slidenum">
              <a:rPr lang="en-CA" smtClean="0"/>
              <a:t>‹#›</a:t>
            </a:fld>
            <a:endParaRPr lang="en-CA"/>
          </a:p>
        </p:txBody>
      </p:sp>
    </p:spTree>
    <p:extLst>
      <p:ext uri="{BB962C8B-B14F-4D97-AF65-F5344CB8AC3E}">
        <p14:creationId xmlns:p14="http://schemas.microsoft.com/office/powerpoint/2010/main" val="2416505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C20A86-A0E5-4AE6-A32E-110E6033DD6F}"/>
              </a:ext>
            </a:extLst>
          </p:cNvPr>
          <p:cNvSpPr>
            <a:spLocks noGrp="1"/>
          </p:cNvSpPr>
          <p:nvPr>
            <p:ph type="dt" sz="half" idx="10"/>
          </p:nvPr>
        </p:nvSpPr>
        <p:spPr/>
        <p:txBody>
          <a:bodyPr/>
          <a:lstStyle/>
          <a:p>
            <a:fld id="{AC0801E7-E03C-4404-BCC6-FECA5EC23651}" type="datetimeFigureOut">
              <a:rPr lang="en-CA" smtClean="0"/>
              <a:t>2022-01-30</a:t>
            </a:fld>
            <a:endParaRPr lang="en-CA"/>
          </a:p>
        </p:txBody>
      </p:sp>
      <p:sp>
        <p:nvSpPr>
          <p:cNvPr id="3" name="Footer Placeholder 2">
            <a:extLst>
              <a:ext uri="{FF2B5EF4-FFF2-40B4-BE49-F238E27FC236}">
                <a16:creationId xmlns:a16="http://schemas.microsoft.com/office/drawing/2014/main" id="{9ADC2153-4915-4991-A2E2-643513C1209F}"/>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DFEC4BDB-A0AA-41F5-BEB1-7057AC3E5612}"/>
              </a:ext>
            </a:extLst>
          </p:cNvPr>
          <p:cNvSpPr>
            <a:spLocks noGrp="1"/>
          </p:cNvSpPr>
          <p:nvPr>
            <p:ph type="sldNum" sz="quarter" idx="12"/>
          </p:nvPr>
        </p:nvSpPr>
        <p:spPr/>
        <p:txBody>
          <a:bodyPr/>
          <a:lstStyle/>
          <a:p>
            <a:fld id="{7F819F25-9E09-495C-95C6-379D361815A7}" type="slidenum">
              <a:rPr lang="en-CA" smtClean="0"/>
              <a:t>‹#›</a:t>
            </a:fld>
            <a:endParaRPr lang="en-CA"/>
          </a:p>
        </p:txBody>
      </p:sp>
    </p:spTree>
    <p:extLst>
      <p:ext uri="{BB962C8B-B14F-4D97-AF65-F5344CB8AC3E}">
        <p14:creationId xmlns:p14="http://schemas.microsoft.com/office/powerpoint/2010/main" val="3384213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6936E-FC32-4464-9571-5776A73E04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33A03330-4A9F-44FA-A78D-D3CD92B065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4C8FBD25-040A-4CE7-8B7E-DEAB23EA75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54691F-5D73-4FDD-9D27-C450554910C4}"/>
              </a:ext>
            </a:extLst>
          </p:cNvPr>
          <p:cNvSpPr>
            <a:spLocks noGrp="1"/>
          </p:cNvSpPr>
          <p:nvPr>
            <p:ph type="dt" sz="half" idx="10"/>
          </p:nvPr>
        </p:nvSpPr>
        <p:spPr/>
        <p:txBody>
          <a:bodyPr/>
          <a:lstStyle/>
          <a:p>
            <a:fld id="{AC0801E7-E03C-4404-BCC6-FECA5EC23651}" type="datetimeFigureOut">
              <a:rPr lang="en-CA" smtClean="0"/>
              <a:t>2022-01-30</a:t>
            </a:fld>
            <a:endParaRPr lang="en-CA"/>
          </a:p>
        </p:txBody>
      </p:sp>
      <p:sp>
        <p:nvSpPr>
          <p:cNvPr id="6" name="Footer Placeholder 5">
            <a:extLst>
              <a:ext uri="{FF2B5EF4-FFF2-40B4-BE49-F238E27FC236}">
                <a16:creationId xmlns:a16="http://schemas.microsoft.com/office/drawing/2014/main" id="{27640A91-21E1-4603-BBBA-750795957B3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9D1C6CE-4DD6-44A1-B167-1B968AF43B85}"/>
              </a:ext>
            </a:extLst>
          </p:cNvPr>
          <p:cNvSpPr>
            <a:spLocks noGrp="1"/>
          </p:cNvSpPr>
          <p:nvPr>
            <p:ph type="sldNum" sz="quarter" idx="12"/>
          </p:nvPr>
        </p:nvSpPr>
        <p:spPr/>
        <p:txBody>
          <a:bodyPr/>
          <a:lstStyle/>
          <a:p>
            <a:fld id="{7F819F25-9E09-495C-95C6-379D361815A7}" type="slidenum">
              <a:rPr lang="en-CA" smtClean="0"/>
              <a:t>‹#›</a:t>
            </a:fld>
            <a:endParaRPr lang="en-CA"/>
          </a:p>
        </p:txBody>
      </p:sp>
    </p:spTree>
    <p:extLst>
      <p:ext uri="{BB962C8B-B14F-4D97-AF65-F5344CB8AC3E}">
        <p14:creationId xmlns:p14="http://schemas.microsoft.com/office/powerpoint/2010/main" val="3182518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2BDC1-4759-4998-8951-7F3D427214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ED6D4E7E-FBC8-40D9-9C14-50DBE1DC95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E8819180-9137-417B-BBDC-E0C3C5E6AC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2DB291-44D6-4FE2-9D43-BC1574F2BC88}"/>
              </a:ext>
            </a:extLst>
          </p:cNvPr>
          <p:cNvSpPr>
            <a:spLocks noGrp="1"/>
          </p:cNvSpPr>
          <p:nvPr>
            <p:ph type="dt" sz="half" idx="10"/>
          </p:nvPr>
        </p:nvSpPr>
        <p:spPr/>
        <p:txBody>
          <a:bodyPr/>
          <a:lstStyle/>
          <a:p>
            <a:fld id="{AC0801E7-E03C-4404-BCC6-FECA5EC23651}" type="datetimeFigureOut">
              <a:rPr lang="en-CA" smtClean="0"/>
              <a:t>2022-01-30</a:t>
            </a:fld>
            <a:endParaRPr lang="en-CA"/>
          </a:p>
        </p:txBody>
      </p:sp>
      <p:sp>
        <p:nvSpPr>
          <p:cNvPr id="6" name="Footer Placeholder 5">
            <a:extLst>
              <a:ext uri="{FF2B5EF4-FFF2-40B4-BE49-F238E27FC236}">
                <a16:creationId xmlns:a16="http://schemas.microsoft.com/office/drawing/2014/main" id="{28307F0B-C10B-4E44-836D-51538B91148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1D2E2BA-CAB9-42FF-B268-C58153DD95BA}"/>
              </a:ext>
            </a:extLst>
          </p:cNvPr>
          <p:cNvSpPr>
            <a:spLocks noGrp="1"/>
          </p:cNvSpPr>
          <p:nvPr>
            <p:ph type="sldNum" sz="quarter" idx="12"/>
          </p:nvPr>
        </p:nvSpPr>
        <p:spPr/>
        <p:txBody>
          <a:bodyPr/>
          <a:lstStyle/>
          <a:p>
            <a:fld id="{7F819F25-9E09-495C-95C6-379D361815A7}" type="slidenum">
              <a:rPr lang="en-CA" smtClean="0"/>
              <a:t>‹#›</a:t>
            </a:fld>
            <a:endParaRPr lang="en-CA"/>
          </a:p>
        </p:txBody>
      </p:sp>
    </p:spTree>
    <p:extLst>
      <p:ext uri="{BB962C8B-B14F-4D97-AF65-F5344CB8AC3E}">
        <p14:creationId xmlns:p14="http://schemas.microsoft.com/office/powerpoint/2010/main" val="37956557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1F424F-777F-4A04-BC74-63879B4CE4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137719D2-63FE-497C-90CB-020AFCBED3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D78018D-CC16-4BA5-B84C-54FC1104E2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0801E7-E03C-4404-BCC6-FECA5EC23651}" type="datetimeFigureOut">
              <a:rPr lang="en-CA" smtClean="0"/>
              <a:t>2022-01-30</a:t>
            </a:fld>
            <a:endParaRPr lang="en-CA"/>
          </a:p>
        </p:txBody>
      </p:sp>
      <p:sp>
        <p:nvSpPr>
          <p:cNvPr id="5" name="Footer Placeholder 4">
            <a:extLst>
              <a:ext uri="{FF2B5EF4-FFF2-40B4-BE49-F238E27FC236}">
                <a16:creationId xmlns:a16="http://schemas.microsoft.com/office/drawing/2014/main" id="{3A69108F-232C-4A02-87C7-8389A7571F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BA7BAA7F-FCD6-453C-A813-9941C50174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819F25-9E09-495C-95C6-379D361815A7}" type="slidenum">
              <a:rPr lang="en-CA" smtClean="0"/>
              <a:t>‹#›</a:t>
            </a:fld>
            <a:endParaRPr lang="en-CA"/>
          </a:p>
        </p:txBody>
      </p:sp>
    </p:spTree>
    <p:extLst>
      <p:ext uri="{BB962C8B-B14F-4D97-AF65-F5344CB8AC3E}">
        <p14:creationId xmlns:p14="http://schemas.microsoft.com/office/powerpoint/2010/main" val="12585065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people posing for a photo&#10;&#10;Description automatically generated with medium confidence">
            <a:extLst>
              <a:ext uri="{FF2B5EF4-FFF2-40B4-BE49-F238E27FC236}">
                <a16:creationId xmlns:a16="http://schemas.microsoft.com/office/drawing/2014/main" id="{1F35F29F-C54D-40B4-8A45-CA9B9F92CF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684"/>
            <a:ext cx="12192000" cy="6844632"/>
          </a:xfrm>
          <a:prstGeom prst="rect">
            <a:avLst/>
          </a:prstGeom>
        </p:spPr>
      </p:pic>
      <p:sp>
        <p:nvSpPr>
          <p:cNvPr id="2" name="Title 1">
            <a:extLst>
              <a:ext uri="{FF2B5EF4-FFF2-40B4-BE49-F238E27FC236}">
                <a16:creationId xmlns:a16="http://schemas.microsoft.com/office/drawing/2014/main" id="{70C3456A-3A4F-4554-B343-BFF355CE5FF8}"/>
              </a:ext>
            </a:extLst>
          </p:cNvPr>
          <p:cNvSpPr>
            <a:spLocks noGrp="1"/>
          </p:cNvSpPr>
          <p:nvPr>
            <p:ph type="ctrTitle"/>
          </p:nvPr>
        </p:nvSpPr>
        <p:spPr>
          <a:xfrm>
            <a:off x="4229100" y="5416062"/>
            <a:ext cx="7962900" cy="634878"/>
          </a:xfrm>
          <a:solidFill>
            <a:schemeClr val="bg1"/>
          </a:solidFill>
        </p:spPr>
        <p:txBody>
          <a:bodyPr>
            <a:normAutofit/>
          </a:bodyPr>
          <a:lstStyle/>
          <a:p>
            <a:r>
              <a:rPr lang="en-CA" sz="3200" dirty="0">
                <a:latin typeface="Futura BdCn BT" panose="020B0706020204020204" pitchFamily="34" charset="0"/>
              </a:rPr>
              <a:t>Costco Parking Simulator: Finding Spaces at Costco </a:t>
            </a:r>
          </a:p>
        </p:txBody>
      </p:sp>
      <p:sp>
        <p:nvSpPr>
          <p:cNvPr id="3" name="Subtitle 2">
            <a:extLst>
              <a:ext uri="{FF2B5EF4-FFF2-40B4-BE49-F238E27FC236}">
                <a16:creationId xmlns:a16="http://schemas.microsoft.com/office/drawing/2014/main" id="{BE00AEB9-7ADE-4838-8C33-178239D03C8D}"/>
              </a:ext>
            </a:extLst>
          </p:cNvPr>
          <p:cNvSpPr>
            <a:spLocks noGrp="1"/>
          </p:cNvSpPr>
          <p:nvPr>
            <p:ph type="subTitle" idx="1"/>
          </p:nvPr>
        </p:nvSpPr>
        <p:spPr>
          <a:xfrm>
            <a:off x="8458200" y="6143015"/>
            <a:ext cx="3733800" cy="477593"/>
          </a:xfrm>
          <a:solidFill>
            <a:schemeClr val="bg1"/>
          </a:solidFill>
        </p:spPr>
        <p:txBody>
          <a:bodyPr/>
          <a:lstStyle/>
          <a:p>
            <a:r>
              <a:rPr lang="en-CA" dirty="0">
                <a:latin typeface="Futura BdCn BT" panose="020B0706020204020204" pitchFamily="34" charset="0"/>
              </a:rPr>
              <a:t>Team: Ctrl + Alt + DELETE</a:t>
            </a:r>
          </a:p>
        </p:txBody>
      </p:sp>
    </p:spTree>
    <p:extLst>
      <p:ext uri="{BB962C8B-B14F-4D97-AF65-F5344CB8AC3E}">
        <p14:creationId xmlns:p14="http://schemas.microsoft.com/office/powerpoint/2010/main" val="3106206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93982-75BA-417B-A698-1391466B3CDB}"/>
              </a:ext>
            </a:extLst>
          </p:cNvPr>
          <p:cNvSpPr>
            <a:spLocks noGrp="1"/>
          </p:cNvSpPr>
          <p:nvPr>
            <p:ph type="title"/>
          </p:nvPr>
        </p:nvSpPr>
        <p:spPr/>
        <p:txBody>
          <a:bodyPr/>
          <a:lstStyle/>
          <a:p>
            <a:r>
              <a:rPr lang="en-CA" dirty="0"/>
              <a:t>Brainstorming: </a:t>
            </a:r>
            <a:r>
              <a:rPr lang="en-CA" dirty="0" err="1"/>
              <a:t>Figjam</a:t>
            </a:r>
            <a:endParaRPr lang="en-CA" dirty="0"/>
          </a:p>
        </p:txBody>
      </p:sp>
      <p:pic>
        <p:nvPicPr>
          <p:cNvPr id="5" name="Content Placeholder 4">
            <a:extLst>
              <a:ext uri="{FF2B5EF4-FFF2-40B4-BE49-F238E27FC236}">
                <a16:creationId xmlns:a16="http://schemas.microsoft.com/office/drawing/2014/main" id="{06D41742-4E3A-4891-B4BD-7EB8597D350B}"/>
              </a:ext>
            </a:extLst>
          </p:cNvPr>
          <p:cNvPicPr>
            <a:picLocks noGrp="1" noChangeAspect="1"/>
          </p:cNvPicPr>
          <p:nvPr>
            <p:ph idx="1"/>
          </p:nvPr>
        </p:nvPicPr>
        <p:blipFill>
          <a:blip r:embed="rId2"/>
          <a:stretch>
            <a:fillRect/>
          </a:stretch>
        </p:blipFill>
        <p:spPr>
          <a:xfrm>
            <a:off x="838200" y="1926040"/>
            <a:ext cx="10515600" cy="4150508"/>
          </a:xfrm>
        </p:spPr>
      </p:pic>
    </p:spTree>
    <p:extLst>
      <p:ext uri="{BB962C8B-B14F-4D97-AF65-F5344CB8AC3E}">
        <p14:creationId xmlns:p14="http://schemas.microsoft.com/office/powerpoint/2010/main" val="3830355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E773B-47A0-48BB-8798-5059D3EC333E}"/>
              </a:ext>
            </a:extLst>
          </p:cNvPr>
          <p:cNvSpPr>
            <a:spLocks noGrp="1"/>
          </p:cNvSpPr>
          <p:nvPr>
            <p:ph type="title"/>
          </p:nvPr>
        </p:nvSpPr>
        <p:spPr>
          <a:xfrm>
            <a:off x="481013" y="3752849"/>
            <a:ext cx="3290887" cy="2452687"/>
          </a:xfrm>
        </p:spPr>
        <p:txBody>
          <a:bodyPr anchor="ctr">
            <a:normAutofit/>
          </a:bodyPr>
          <a:lstStyle/>
          <a:p>
            <a:r>
              <a:rPr lang="en-CA" sz="3600"/>
              <a:t>Assets</a:t>
            </a:r>
          </a:p>
        </p:txBody>
      </p:sp>
      <p:pic>
        <p:nvPicPr>
          <p:cNvPr id="5" name="Picture 4" descr="A picture containing text&#10;&#10;Description automatically generated">
            <a:extLst>
              <a:ext uri="{FF2B5EF4-FFF2-40B4-BE49-F238E27FC236}">
                <a16:creationId xmlns:a16="http://schemas.microsoft.com/office/drawing/2014/main" id="{8B166FAA-9C42-4998-8F8E-FF2EBEA3586F}"/>
              </a:ext>
            </a:extLst>
          </p:cNvPr>
          <p:cNvPicPr>
            <a:picLocks noChangeAspect="1"/>
          </p:cNvPicPr>
          <p:nvPr/>
        </p:nvPicPr>
        <p:blipFill rotWithShape="1">
          <a:blip r:embed="rId2">
            <a:extLst>
              <a:ext uri="{28A0092B-C50C-407E-A947-70E740481C1C}">
                <a14:useLocalDpi xmlns:a14="http://schemas.microsoft.com/office/drawing/2010/main" val="0"/>
              </a:ext>
            </a:extLst>
          </a:blip>
          <a:srcRect t="31607"/>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D32297D8-E25F-4A5C-B8B4-DA27761F9053}"/>
              </a:ext>
            </a:extLst>
          </p:cNvPr>
          <p:cNvSpPr>
            <a:spLocks noGrp="1"/>
          </p:cNvSpPr>
          <p:nvPr>
            <p:ph idx="1"/>
          </p:nvPr>
        </p:nvSpPr>
        <p:spPr>
          <a:xfrm>
            <a:off x="4223982" y="3752850"/>
            <a:ext cx="7485413" cy="2452687"/>
          </a:xfrm>
        </p:spPr>
        <p:txBody>
          <a:bodyPr anchor="ctr">
            <a:normAutofit/>
          </a:bodyPr>
          <a:lstStyle/>
          <a:p>
            <a:r>
              <a:rPr lang="en-US" sz="1800"/>
              <a:t>All the art, sounds and gameplay was done during the jam by our team. We borrowed some assets from the unity store to get a template of how to make the assets and edited them with photoshop.</a:t>
            </a:r>
            <a:br>
              <a:rPr lang="en-US" sz="1800"/>
            </a:br>
            <a:endParaRPr lang="en-US" sz="1800"/>
          </a:p>
          <a:p>
            <a:r>
              <a:rPr lang="en-US" sz="1800"/>
              <a:t>Lyka made the music using only her voice! :D</a:t>
            </a:r>
          </a:p>
        </p:txBody>
      </p:sp>
    </p:spTree>
    <p:extLst>
      <p:ext uri="{BB962C8B-B14F-4D97-AF65-F5344CB8AC3E}">
        <p14:creationId xmlns:p14="http://schemas.microsoft.com/office/powerpoint/2010/main" val="17383736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25431A9-4010-4AC2-86AA-3A94D3859C0D}"/>
              </a:ext>
            </a:extLst>
          </p:cNvPr>
          <p:cNvPicPr>
            <a:picLocks noChangeAspect="1"/>
          </p:cNvPicPr>
          <p:nvPr/>
        </p:nvPicPr>
        <p:blipFill rotWithShape="1">
          <a:blip r:embed="rId2">
            <a:extLst>
              <a:ext uri="{28A0092B-C50C-407E-A947-70E740481C1C}">
                <a14:useLocalDpi xmlns:a14="http://schemas.microsoft.com/office/drawing/2010/main" val="0"/>
              </a:ext>
            </a:extLst>
          </a:blip>
          <a:srcRect t="16117" r="-1" b="8613"/>
          <a:stretch/>
        </p:blipFill>
        <p:spPr>
          <a:xfrm>
            <a:off x="20" y="10"/>
            <a:ext cx="12188932" cy="6857990"/>
          </a:xfrm>
          <a:prstGeom prst="rect">
            <a:avLst/>
          </a:prstGeom>
        </p:spPr>
      </p:pic>
      <p:sp>
        <p:nvSpPr>
          <p:cNvPr id="12" name="Freeform: Shape 11">
            <a:extLst>
              <a:ext uri="{FF2B5EF4-FFF2-40B4-BE49-F238E27FC236}">
                <a16:creationId xmlns:a16="http://schemas.microsoft.com/office/drawing/2014/main" id="{5E8D2E83-FB3A-40E7-A9E5-7AB389D612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23809"/>
            <a:ext cx="11016943" cy="2262375"/>
          </a:xfrm>
          <a:custGeom>
            <a:avLst/>
            <a:gdLst>
              <a:gd name="connsiteX0" fmla="*/ 0 w 11016943"/>
              <a:gd name="connsiteY0" fmla="*/ 0 h 2262375"/>
              <a:gd name="connsiteX1" fmla="*/ 9969166 w 11016943"/>
              <a:gd name="connsiteY1" fmla="*/ 0 h 2262375"/>
              <a:gd name="connsiteX2" fmla="*/ 11016943 w 11016943"/>
              <a:gd name="connsiteY2" fmla="*/ 2262375 h 2262375"/>
              <a:gd name="connsiteX3" fmla="*/ 4942050 w 11016943"/>
              <a:gd name="connsiteY3" fmla="*/ 2262375 h 2262375"/>
              <a:gd name="connsiteX4" fmla="*/ 4582160 w 11016943"/>
              <a:gd name="connsiteY4" fmla="*/ 2262375 h 2262375"/>
              <a:gd name="connsiteX5" fmla="*/ 0 w 11016943"/>
              <a:gd name="connsiteY5" fmla="*/ 2262375 h 226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6943" h="2262375">
                <a:moveTo>
                  <a:pt x="0" y="0"/>
                </a:moveTo>
                <a:lnTo>
                  <a:pt x="9969166" y="0"/>
                </a:lnTo>
                <a:lnTo>
                  <a:pt x="11016943" y="2262375"/>
                </a:lnTo>
                <a:lnTo>
                  <a:pt x="4942050" y="2262375"/>
                </a:lnTo>
                <a:lnTo>
                  <a:pt x="4582160" y="2262375"/>
                </a:lnTo>
                <a:lnTo>
                  <a:pt x="0" y="2262375"/>
                </a:lnTo>
                <a:close/>
              </a:path>
            </a:pathLst>
          </a:custGeom>
          <a:solidFill>
            <a:schemeClr val="bg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Rectangle 1">
            <a:extLst>
              <a:ext uri="{FF2B5EF4-FFF2-40B4-BE49-F238E27FC236}">
                <a16:creationId xmlns:a16="http://schemas.microsoft.com/office/drawing/2014/main" id="{E0075931-8F19-49E4-8C9A-770EBB2F1DA3}"/>
              </a:ext>
            </a:extLst>
          </p:cNvPr>
          <p:cNvSpPr>
            <a:spLocks noGrp="1" noChangeArrowheads="1"/>
          </p:cNvSpPr>
          <p:nvPr>
            <p:ph idx="1"/>
          </p:nvPr>
        </p:nvSpPr>
        <p:spPr bwMode="auto">
          <a:xfrm>
            <a:off x="618063" y="4856921"/>
            <a:ext cx="9565028" cy="124924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r>
              <a:rPr kumimoji="0" lang="en-US" altLang="en-US" sz="1800" b="1" i="0" u="none" strike="noStrike" cap="none" normalizeH="0" baseline="0" dirty="0">
                <a:ln>
                  <a:noFill/>
                </a:ln>
                <a:effectLst/>
                <a:latin typeface="Arial" panose="020B0604020202020204" pitchFamily="34" charset="0"/>
              </a:rPr>
              <a:t>Theme:</a:t>
            </a:r>
            <a:r>
              <a:rPr kumimoji="0" lang="en-US" altLang="en-US" sz="1800" b="0" i="0" u="none" strike="noStrike" cap="none" normalizeH="0" baseline="0" dirty="0">
                <a:ln>
                  <a:noFill/>
                </a:ln>
                <a:effectLst/>
                <a:latin typeface="Arial" panose="020B0604020202020204" pitchFamily="34" charset="0"/>
              </a:rPr>
              <a:t> Space</a:t>
            </a:r>
          </a:p>
          <a:p>
            <a:pPr marL="0" marR="0" lvl="0" indent="0" defTabSz="914400" rtl="0" eaLnBrk="0" fontAlgn="base" latinLnBrk="0" hangingPunct="0">
              <a:spcBef>
                <a:spcPct val="0"/>
              </a:spcBef>
              <a:spcAft>
                <a:spcPts val="600"/>
              </a:spcAft>
              <a:buClrTx/>
              <a:buSzTx/>
              <a:buFontTx/>
              <a:buNone/>
              <a:tabLst/>
            </a:pPr>
            <a:r>
              <a:rPr kumimoji="0" lang="en-US" altLang="en-US" sz="1800" b="1" i="0" u="none" strike="noStrike" cap="none" normalizeH="0" baseline="0" dirty="0">
                <a:ln>
                  <a:noFill/>
                </a:ln>
                <a:effectLst/>
                <a:latin typeface="Arial" panose="020B0604020202020204" pitchFamily="34" charset="0"/>
              </a:rPr>
              <a:t>Game Idea:</a:t>
            </a:r>
            <a:r>
              <a:rPr kumimoji="0" lang="en-US" altLang="en-US" sz="1800" b="0" i="0" u="none" strike="noStrike" cap="none" normalizeH="0" baseline="0" dirty="0">
                <a:ln>
                  <a:noFill/>
                </a:ln>
                <a:effectLst/>
                <a:latin typeface="Arial" panose="020B0604020202020204" pitchFamily="34" charset="0"/>
              </a:rPr>
              <a:t> Inspired by Parking Mania</a:t>
            </a:r>
          </a:p>
          <a:p>
            <a:pPr marL="0" marR="0" lvl="0" indent="0" defTabSz="914400" rtl="0" eaLnBrk="0" fontAlgn="base" latinLnBrk="0" hangingPunct="0">
              <a:spcBef>
                <a:spcPct val="0"/>
              </a:spcBef>
              <a:spcAft>
                <a:spcPts val="600"/>
              </a:spcAft>
              <a:buClrTx/>
              <a:buSzTx/>
              <a:buFontTx/>
              <a:buNone/>
              <a:tabLst/>
            </a:pPr>
            <a:r>
              <a:rPr kumimoji="0" lang="en-US" altLang="en-US" sz="1800" b="0" i="0" u="none" strike="noStrike" cap="none" normalizeH="0" baseline="0" dirty="0">
                <a:ln>
                  <a:noFill/>
                </a:ln>
                <a:effectLst/>
                <a:latin typeface="Arial Unicode MS"/>
              </a:rPr>
              <a:t>Costco Parking Simulator!</a:t>
            </a:r>
            <a:r>
              <a:rPr kumimoji="0" lang="en-US" altLang="en-US" sz="1800" b="0" i="0" u="none" strike="noStrike" cap="none" normalizeH="0" baseline="0" dirty="0">
                <a:ln>
                  <a:noFill/>
                </a:ln>
                <a:effectLst/>
              </a:rPr>
              <a:t> </a:t>
            </a:r>
          </a:p>
          <a:p>
            <a:pPr marL="0" marR="0" lvl="0" indent="0" defTabSz="914400" rtl="0" eaLnBrk="0" fontAlgn="base" latinLnBrk="0" hangingPunct="0">
              <a:spcBef>
                <a:spcPct val="0"/>
              </a:spcBef>
              <a:spcAft>
                <a:spcPts val="600"/>
              </a:spcAft>
              <a:buClrTx/>
              <a:buSzTx/>
              <a:buFontTx/>
              <a:buNone/>
              <a:tabLst/>
            </a:pPr>
            <a:r>
              <a:rPr kumimoji="0" lang="en-US" altLang="en-US" sz="1200" b="0" i="1" u="none" strike="noStrike" cap="none" normalizeH="0" baseline="0" dirty="0">
                <a:ln>
                  <a:noFill/>
                </a:ln>
                <a:effectLst/>
                <a:latin typeface="Arial" panose="020B0604020202020204" pitchFamily="34" charset="0"/>
              </a:rPr>
              <a:t>Finding Spaces at Costco </a:t>
            </a:r>
          </a:p>
        </p:txBody>
      </p:sp>
    </p:spTree>
    <p:extLst>
      <p:ext uri="{BB962C8B-B14F-4D97-AF65-F5344CB8AC3E}">
        <p14:creationId xmlns:p14="http://schemas.microsoft.com/office/powerpoint/2010/main" val="367818506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descr="A group of cell phones&#10;&#10;Description automatically generated with low confidence">
            <a:extLst>
              <a:ext uri="{FF2B5EF4-FFF2-40B4-BE49-F238E27FC236}">
                <a16:creationId xmlns:a16="http://schemas.microsoft.com/office/drawing/2014/main" id="{10206BB0-ED5D-452F-8BAB-786AFCC4596C}"/>
              </a:ext>
            </a:extLst>
          </p:cNvPr>
          <p:cNvPicPr>
            <a:picLocks noChangeAspect="1"/>
          </p:cNvPicPr>
          <p:nvPr/>
        </p:nvPicPr>
        <p:blipFill rotWithShape="1">
          <a:blip r:embed="rId2">
            <a:extLst>
              <a:ext uri="{28A0092B-C50C-407E-A947-70E740481C1C}">
                <a14:useLocalDpi xmlns:a14="http://schemas.microsoft.com/office/drawing/2010/main" val="0"/>
              </a:ext>
            </a:extLst>
          </a:blip>
          <a:srcRect l="14577" r="14576"/>
          <a:stretch/>
        </p:blipFill>
        <p:spPr>
          <a:xfrm>
            <a:off x="4117521" y="10"/>
            <a:ext cx="8074479" cy="6857990"/>
          </a:xfrm>
          <a:prstGeom prst="rect">
            <a:avLst/>
          </a:prstGeom>
        </p:spPr>
      </p:pic>
      <p:sp>
        <p:nvSpPr>
          <p:cNvPr id="18" name="Freeform: Shape 17">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extBox 4">
            <a:extLst>
              <a:ext uri="{FF2B5EF4-FFF2-40B4-BE49-F238E27FC236}">
                <a16:creationId xmlns:a16="http://schemas.microsoft.com/office/drawing/2014/main" id="{DD1A3564-29DD-4565-B159-862151DFBF52}"/>
              </a:ext>
            </a:extLst>
          </p:cNvPr>
          <p:cNvSpPr txBox="1"/>
          <p:nvPr/>
        </p:nvSpPr>
        <p:spPr>
          <a:xfrm>
            <a:off x="804672" y="2022601"/>
            <a:ext cx="3941499" cy="415436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700" dirty="0"/>
              <a:t>You and your friends are at a game jam and you got the munchies. So you head to Costco, but OH NO there's no space for parking. Now you have to drive around and find parking spaces without getting any dents on Kha's car!</a:t>
            </a:r>
          </a:p>
          <a:p>
            <a:pPr indent="-228600">
              <a:lnSpc>
                <a:spcPct val="90000"/>
              </a:lnSpc>
              <a:spcAft>
                <a:spcPts val="600"/>
              </a:spcAft>
              <a:buFont typeface="Arial" panose="020B0604020202020204" pitchFamily="34" charset="0"/>
              <a:buChar char="•"/>
            </a:pPr>
            <a:r>
              <a:rPr lang="en-US" sz="1700" dirty="0"/>
              <a:t>Dodge the shopping carts, and other vehicles (mostly </a:t>
            </a:r>
            <a:r>
              <a:rPr lang="en-US" sz="1700" dirty="0" err="1"/>
              <a:t>taylor</a:t>
            </a:r>
            <a:r>
              <a:rPr lang="en-US" sz="1700" dirty="0"/>
              <a:t> swift). But, you might get extra points for hitting J-walking </a:t>
            </a:r>
            <a:r>
              <a:rPr lang="en-US" sz="1700" dirty="0" err="1"/>
              <a:t>Karens</a:t>
            </a:r>
            <a:r>
              <a:rPr lang="en-US" sz="1700" dirty="0"/>
              <a:t>. They will be in tighter spots and you'll have to go out of your way to not get the manager called!</a:t>
            </a:r>
          </a:p>
          <a:p>
            <a:pPr indent="-228600">
              <a:lnSpc>
                <a:spcPct val="90000"/>
              </a:lnSpc>
              <a:spcAft>
                <a:spcPts val="600"/>
              </a:spcAft>
              <a:buFont typeface="Arial" panose="020B0604020202020204" pitchFamily="34" charset="0"/>
              <a:buChar char="•"/>
            </a:pPr>
            <a:r>
              <a:rPr lang="en-US" sz="1700" dirty="0"/>
              <a:t>Don't wait too long because than you won't make it in time for the jam and the opening ceremony starts in 15 minutes!</a:t>
            </a:r>
          </a:p>
        </p:txBody>
      </p:sp>
    </p:spTree>
    <p:extLst>
      <p:ext uri="{BB962C8B-B14F-4D97-AF65-F5344CB8AC3E}">
        <p14:creationId xmlns:p14="http://schemas.microsoft.com/office/powerpoint/2010/main" val="399270364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052" name="Rectangle 70">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Graphical user interface, application&#10;&#10;Description automatically generated">
            <a:extLst>
              <a:ext uri="{FF2B5EF4-FFF2-40B4-BE49-F238E27FC236}">
                <a16:creationId xmlns:a16="http://schemas.microsoft.com/office/drawing/2014/main" id="{384013D3-DFBC-4E86-B931-74C7A81FB20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0472" r="-1" b="12987"/>
          <a:stretch/>
        </p:blipFill>
        <p:spPr bwMode="auto">
          <a:xfrm>
            <a:off x="320040" y="320040"/>
            <a:ext cx="11548872" cy="4303462"/>
          </a:xfrm>
          <a:prstGeom prst="rect">
            <a:avLst/>
          </a:prstGeom>
          <a:noFill/>
          <a:extLst>
            <a:ext uri="{909E8E84-426E-40DD-AFC4-6F175D3DCCD1}">
              <a14:hiddenFill xmlns:a14="http://schemas.microsoft.com/office/drawing/2010/main">
                <a:solidFill>
                  <a:srgbClr val="FFFFFF"/>
                </a:solidFill>
              </a14:hiddenFill>
            </a:ext>
          </a:extLst>
        </p:spPr>
      </p:pic>
      <p:sp>
        <p:nvSpPr>
          <p:cNvPr id="2053" name="Rectangle 72">
            <a:extLst>
              <a:ext uri="{FF2B5EF4-FFF2-40B4-BE49-F238E27FC236}">
                <a16:creationId xmlns:a16="http://schemas.microsoft.com/office/drawing/2014/main" id="{A27B6159-7734-4564-9E0F-C4BC43C36E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4782312"/>
            <a:ext cx="11548872" cy="1755648"/>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75" name="Straight Connector 74">
            <a:extLst>
              <a:ext uri="{FF2B5EF4-FFF2-40B4-BE49-F238E27FC236}">
                <a16:creationId xmlns:a16="http://schemas.microsoft.com/office/drawing/2014/main" id="{E2FFB46B-05BC-4950-B18A-9593FDAE6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059936" y="5237979"/>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19D102A-F8AC-4275-A27D-BBA21E140F8E}"/>
              </a:ext>
            </a:extLst>
          </p:cNvPr>
          <p:cNvSpPr>
            <a:spLocks noGrp="1"/>
          </p:cNvSpPr>
          <p:nvPr>
            <p:ph idx="1"/>
          </p:nvPr>
        </p:nvSpPr>
        <p:spPr>
          <a:xfrm>
            <a:off x="4379976" y="5009083"/>
            <a:ext cx="6976872" cy="1345997"/>
          </a:xfrm>
        </p:spPr>
        <p:txBody>
          <a:bodyPr anchor="ctr">
            <a:normAutofit/>
          </a:bodyPr>
          <a:lstStyle/>
          <a:p>
            <a:pPr marL="0" indent="0">
              <a:buNone/>
            </a:pPr>
            <a:r>
              <a:rPr lang="en-US" sz="1700">
                <a:solidFill>
                  <a:schemeClr val="bg1"/>
                </a:solidFill>
              </a:rPr>
              <a:t>Use WASD or the arrow keys to steer and drive the car forward and backward. The goal is to park the car in the parking space. Just don't crash into anything! Good Luck! (:</a:t>
            </a:r>
          </a:p>
          <a:p>
            <a:pPr marL="0" indent="0">
              <a:buNone/>
            </a:pPr>
            <a:endParaRPr lang="en-US" sz="1700">
              <a:solidFill>
                <a:schemeClr val="bg1"/>
              </a:solidFill>
            </a:endParaRPr>
          </a:p>
        </p:txBody>
      </p:sp>
    </p:spTree>
    <p:extLst>
      <p:ext uri="{BB962C8B-B14F-4D97-AF65-F5344CB8AC3E}">
        <p14:creationId xmlns:p14="http://schemas.microsoft.com/office/powerpoint/2010/main" val="3639487183"/>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6">
            <a:extLst>
              <a:ext uri="{FF2B5EF4-FFF2-40B4-BE49-F238E27FC236}">
                <a16:creationId xmlns:a16="http://schemas.microsoft.com/office/drawing/2014/main" id="{3677BAFB-3BD3-41BB-9107-FAE224AE2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8">
            <a:extLst>
              <a:ext uri="{FF2B5EF4-FFF2-40B4-BE49-F238E27FC236}">
                <a16:creationId xmlns:a16="http://schemas.microsoft.com/office/drawing/2014/main" id="{E6823A9B-C188-42D4-847C-3AD928DB14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42784" y="253140"/>
            <a:ext cx="6184555" cy="6184555"/>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34B557F3-1A0C-4749-A6DB-EAC082DF3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24848" y="253140"/>
            <a:ext cx="6184555" cy="6184555"/>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solidFill>
            </a:endParaRPr>
          </a:p>
        </p:txBody>
      </p:sp>
      <p:sp>
        <p:nvSpPr>
          <p:cNvPr id="24" name="Oval 12">
            <a:extLst>
              <a:ext uri="{FF2B5EF4-FFF2-40B4-BE49-F238E27FC236}">
                <a16:creationId xmlns:a16="http://schemas.microsoft.com/office/drawing/2014/main" id="{55D55AA6-3751-494F-868A-DCEDC5CE82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03723" y="136525"/>
            <a:ext cx="6184555" cy="6184555"/>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7FEFDD4-AD2E-4DCF-BFAE-ED0FDB7DB156}"/>
              </a:ext>
            </a:extLst>
          </p:cNvPr>
          <p:cNvSpPr>
            <a:spLocks noGrp="1"/>
          </p:cNvSpPr>
          <p:nvPr>
            <p:ph type="title"/>
          </p:nvPr>
        </p:nvSpPr>
        <p:spPr>
          <a:xfrm>
            <a:off x="2961590" y="965580"/>
            <a:ext cx="5964975" cy="3160593"/>
          </a:xfrm>
        </p:spPr>
        <p:txBody>
          <a:bodyPr vert="horz" lIns="91440" tIns="45720" rIns="91440" bIns="45720" rtlCol="0" anchor="b">
            <a:normAutofit/>
          </a:bodyPr>
          <a:lstStyle/>
          <a:p>
            <a:pPr algn="ctr"/>
            <a:r>
              <a:rPr lang="en-US" sz="5400" kern="1200" dirty="0">
                <a:solidFill>
                  <a:schemeClr val="bg1"/>
                </a:solidFill>
                <a:latin typeface="+mj-lt"/>
                <a:ea typeface="+mj-ea"/>
                <a:cs typeface="+mj-cs"/>
              </a:rPr>
              <a:t>DEMO TIME</a:t>
            </a:r>
            <a:br>
              <a:rPr lang="en-US" sz="1800" kern="1200" dirty="0">
                <a:solidFill>
                  <a:schemeClr val="bg1"/>
                </a:solidFill>
                <a:latin typeface="+mj-lt"/>
                <a:ea typeface="+mj-ea"/>
                <a:cs typeface="+mj-cs"/>
              </a:rPr>
            </a:br>
            <a:r>
              <a:rPr lang="en-US" sz="1800" kern="1200" dirty="0">
                <a:solidFill>
                  <a:schemeClr val="bg1"/>
                </a:solidFill>
                <a:latin typeface="+mj-lt"/>
                <a:ea typeface="+mj-ea"/>
                <a:cs typeface="+mj-cs"/>
              </a:rPr>
              <a:t>https://marshmallows7920.itch.io/costco-parking-simulator</a:t>
            </a:r>
            <a:br>
              <a:rPr lang="en-US" sz="5400" kern="1200" dirty="0">
                <a:solidFill>
                  <a:schemeClr val="bg1"/>
                </a:solidFill>
                <a:latin typeface="+mj-lt"/>
                <a:ea typeface="+mj-ea"/>
                <a:cs typeface="+mj-cs"/>
              </a:rPr>
            </a:br>
            <a:endParaRPr lang="en-US" sz="5400" kern="1200" dirty="0">
              <a:solidFill>
                <a:schemeClr val="bg1"/>
              </a:solidFill>
              <a:latin typeface="+mj-lt"/>
              <a:ea typeface="+mj-ea"/>
              <a:cs typeface="+mj-cs"/>
            </a:endParaRPr>
          </a:p>
        </p:txBody>
      </p:sp>
      <p:sp>
        <p:nvSpPr>
          <p:cNvPr id="26" name="Graphic 212">
            <a:extLst>
              <a:ext uri="{FF2B5EF4-FFF2-40B4-BE49-F238E27FC236}">
                <a16:creationId xmlns:a16="http://schemas.microsoft.com/office/drawing/2014/main" id="{4D4C00DC-4DC6-4CD2-9E31-F17E6CEBC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6275" y="97597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7" name="Graphic 212">
            <a:extLst>
              <a:ext uri="{FF2B5EF4-FFF2-40B4-BE49-F238E27FC236}">
                <a16:creationId xmlns:a16="http://schemas.microsoft.com/office/drawing/2014/main" id="{D82AB1B2-7970-42CF-8BF5-567C69E9F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6275" y="97597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nvGrpSpPr>
          <p:cNvPr id="19" name="Graphic 190">
            <a:extLst>
              <a:ext uri="{FF2B5EF4-FFF2-40B4-BE49-F238E27FC236}">
                <a16:creationId xmlns:a16="http://schemas.microsoft.com/office/drawing/2014/main" id="{66FB5A75-BDE2-4F12-A95B-C48788A768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80947" y="1755501"/>
            <a:ext cx="1598829" cy="531293"/>
            <a:chOff x="2504802" y="1755501"/>
            <a:chExt cx="1598829" cy="531293"/>
          </a:xfrm>
          <a:solidFill>
            <a:schemeClr val="bg1"/>
          </a:solidFill>
        </p:grpSpPr>
        <p:sp>
          <p:nvSpPr>
            <p:cNvPr id="20" name="Freeform: Shape 19">
              <a:extLst>
                <a:ext uri="{FF2B5EF4-FFF2-40B4-BE49-F238E27FC236}">
                  <a16:creationId xmlns:a16="http://schemas.microsoft.com/office/drawing/2014/main" id="{DC86CBC8-A814-4C0C-A287-7C549693D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6AA52F4F-14E6-402F-A196-668B9CA9BC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sp>
        <p:nvSpPr>
          <p:cNvPr id="23" name="Oval 22">
            <a:extLst>
              <a:ext uri="{FF2B5EF4-FFF2-40B4-BE49-F238E27FC236}">
                <a16:creationId xmlns:a16="http://schemas.microsoft.com/office/drawing/2014/main" id="{C10FB9CA-E7FA-462C-B537-F1224ED1AC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9820" y="4236107"/>
            <a:ext cx="510988" cy="510988"/>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 name="Oval 24">
            <a:extLst>
              <a:ext uri="{FF2B5EF4-FFF2-40B4-BE49-F238E27FC236}">
                <a16:creationId xmlns:a16="http://schemas.microsoft.com/office/drawing/2014/main" id="{D8469AE7-A75B-4F37-850B-EF5974ABE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9820" y="4236107"/>
            <a:ext cx="510988" cy="510988"/>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7" name="Graphic 4">
            <a:extLst>
              <a:ext uri="{FF2B5EF4-FFF2-40B4-BE49-F238E27FC236}">
                <a16:creationId xmlns:a16="http://schemas.microsoft.com/office/drawing/2014/main" id="{63301095-70B2-49AA-8DA9-A35629AD62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597506" y="4175798"/>
            <a:ext cx="1861486" cy="1861665"/>
            <a:chOff x="5734053" y="3067000"/>
            <a:chExt cx="724484" cy="724549"/>
          </a:xfrm>
          <a:solidFill>
            <a:schemeClr val="bg1"/>
          </a:solidFill>
        </p:grpSpPr>
        <p:sp>
          <p:nvSpPr>
            <p:cNvPr id="28" name="Freeform: Shape 27">
              <a:extLst>
                <a:ext uri="{FF2B5EF4-FFF2-40B4-BE49-F238E27FC236}">
                  <a16:creationId xmlns:a16="http://schemas.microsoft.com/office/drawing/2014/main" id="{D218E08C-0BEA-45C2-8C09-4141DDDA0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067000"/>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232F6090-14E0-44C6-B9FC-C91047BCDC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FDB9402B-335C-4892-9E7C-C400E95BE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E7A4371D-4448-409A-93F3-0C92E3EBD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780149CB-4B8F-4FD1-AC5E-25670C9EA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92D49A1A-35B0-4620-9D1E-A782A0E97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AFF46F08-B1E4-44C1-BD4A-4191D6EAD9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8DB16610-3D81-4E5C-850D-5D1245C0D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12624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E05501B2-83AC-4299-BE5A-8CA16B4089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12624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7CF1B90-3B3A-403E-A94F-8B82945D07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6A1CBA9-4AC1-4C42-9429-3FF31DF282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1318D9B-FD39-402A-ADFA-0E6CC789A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333FB08F-B346-47C0-A7CD-1DE53E6C0D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12624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893AD6F2-6408-4A8E-9749-CB7388EF3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715D9D2F-1568-4BE3-A54A-69F52492B0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185393"/>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9AB547A7-0D80-491F-98B4-C6B7CC4F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185393"/>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7E2693CD-DAF5-4B26-9A2F-17673BF31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A96EEE12-952A-4693-B161-D7071D601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F4228DCC-1611-4BDC-90AA-231F67EB1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DA163C3C-D3DF-461F-B6A8-90C7C227D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185393"/>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4D021D29-2980-41C3-AB83-DA93C105BC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AC09C1FA-1A9D-49A7-9D73-8B777140A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244637"/>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0B8D8CD4-7B9B-48A5-BC59-0CB859354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244635"/>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224D0A27-A8B0-4020-9399-24127726E6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168E8EBA-9F8C-4650-B9BE-38A0A56BC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6A460BB3-2605-4AA2-AE1D-B9FB61EBF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1E2E38EE-DBBE-4CC1-9498-E7193E1B28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244637"/>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BF191D5C-7D2A-4408-A8F2-389D2360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08F7193B-B379-4921-9F17-1841D50611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303786"/>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4C5E53C-6003-4F74-B1CA-C7EA1E4993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30378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CB97B2B1-1CF5-46A5-940D-AB8F57F59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0783F4F1-D8CE-4453-B79B-AD976E272C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06A7A4C9-F24F-4F00-A2FA-29E788A09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B694A32-59D6-46E3-8CE4-E4C485C2CB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303786"/>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983EBB4C-28FF-41C6-90D6-5F30FC086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0707659D-8AE9-49B5-AB29-ECC099F49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363031"/>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5C987ECC-9573-46EA-9C4A-7C3CAE3938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36302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4DAF6708-18C2-4082-B024-6CEA32AE0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72CBB5AE-39E2-4D9B-A834-64D31B003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4592DE98-77BF-4E8E-AEB4-1934207BAE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5AF5D9A0-BA94-4D2B-8479-26C55355B6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363031"/>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2CAA6A8E-7ACF-4EF7-AAD6-734A009DCF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3DD3695-F212-4BAD-BBB3-EC1F62474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422181"/>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AB1B3ECB-7594-4C5C-B62B-E686C0A89E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4221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5EE54C3C-D9E5-4782-B8F6-058EB2D63E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EAE78EEE-DC43-44E1-AB47-ACB80F94B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847D67EF-1141-4582-866E-FE02FB2360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99ECC931-60A1-4628-A34B-4B68DA3CC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422181"/>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A587D2BE-3417-44AE-BEEF-57F88CECB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FCEB2ED3-A08D-4286-B75D-893289F3F3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7C7DB7BB-8173-4377-85B0-032B7BDAB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93EF69B4-3F48-4509-8BF8-926E23BC1D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067000"/>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C1A86650-1EF5-46E3-885D-96985105A8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47EBBDE2-BD90-481F-A671-34E2186F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87DAF1CB-838D-4C5C-8FB7-76BF677FEB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64573DA8-D2F3-4644-AC79-83843615C4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12624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41AB53B8-0D5C-44BD-A2A9-ABBF659E1F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12624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29B7FA60-B453-4877-8D47-CA1209DF9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12624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7A6D2414-BCCC-40E8-B990-47642EFE96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12624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B0F37C2B-B7E6-420D-AD39-3AE4A2FBE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12624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F6417E45-D7FC-40B8-AD49-941B28D18C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12624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A8D1963-0C59-476C-AAFA-A7AF4FF50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18539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6BE777A9-EC29-46FC-AD21-AC7FD89B13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C63BA1CE-93FB-42C7-8381-765E500232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18539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F30F275-ADC8-4FD1-8B4B-673B37517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DB20529C-F2DD-4607-8DEE-19A932968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B8029A9A-DFF9-49CE-8CEE-95A6695F3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185391"/>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6822C2EC-B05D-4CE6-9D59-164769D0E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244634"/>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53A0760F-F576-4A97-94AF-8BBE590844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CA76721C-646A-4910-AD1A-BE6B67767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244634"/>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065D4766-CAEC-4074-A9E2-6110A12389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4F1A0AC6-319D-49D8-A4FB-17A70E8E89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79502B48-2B92-45BF-B9AC-1102B38078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24463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6363AFA7-321F-431C-B2FD-ADCB4D24BD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30378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33EDDE1B-7379-4973-8CFD-F3C737104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F20B58A-2DB8-46B2-9E93-9C8C817DCD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30378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A5A3EF12-3DA1-4505-A44B-1B96348873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5B08812B-9264-47E7-8EC8-1233869F6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2A29F226-A243-410B-BEE4-EBA9DD76F8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30378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9DF57348-F837-475C-A7AA-3C7210041E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363028"/>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1E41B89A-9A45-4947-ADB0-9400400498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36302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6C1F1525-32BC-46E1-84E6-C2BB88730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363028"/>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C73A8972-BA44-40C6-B045-83E78C4D4A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36302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C196E956-03D1-4F79-826A-A2F5E3DEF1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36302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ADA7B07B-EAC8-4FA5-B14F-3ABF8BA7A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363029"/>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93C28672-FF9E-4FE0-AC47-2FDD26CD7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42217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E347BAB3-EA9C-4ADD-AE5E-28F2E3C538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4221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321920C4-EE31-4F03-A0D5-A280D3F4B1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42217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6EBB3D05-4C78-4F10-8D03-8909DBCFB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42217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FC65F531-84E4-463F-8791-EB6EDFA63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4221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63BB6A3-D482-43F2-9F5F-20E163CC4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BDCCD34-EB5D-4194-8A28-1424E98AE4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481330"/>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F058544E-163D-4FFF-9A69-0B3A3F2D66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48133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11041486-0577-4F0E-8DD5-5E20E2672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1D11099-C84E-43AC-9F20-92460E170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598FB87-8AFF-4C56-9E2C-776F4641E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701E761-16DE-4350-9718-DD81B37FB9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48133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552E747F-E415-4348-A11A-4CABCB64B5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C6472F13-E6DE-4469-9563-F478261B6E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54057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5C72FE15-910B-4622-A14C-AFA2DFCC02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540575"/>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BAB8F759-DEFA-4D35-B76E-6D3034FB7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A1BBCEBD-DCE2-4354-B878-49ABEC367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CBB3A18-0021-403F-8E24-8805829B4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8FDF7AAC-1EC6-4409-90AB-DBB984883D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540575"/>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5B9999E8-7D25-4049-8328-685B556DC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E77FC8A9-DEAE-424D-B460-12E0F3268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5997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4F9C69A-0DCF-444A-B970-32B4120483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5997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8BD94DDA-54FF-48EE-9DAC-C0EA6F91D4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E18A6989-0132-4CB7-BB68-EEBC4E080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A1357332-D19F-4C2B-B474-21D5539B90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95C7590-8B80-428C-95A9-638B26542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5997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CA0E8A31-7520-4726-9D96-43BA87407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9407EEE0-5D8E-4CCC-A91B-0CB523227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3" y="3658968"/>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3799DFCC-868B-4257-B530-8E8D616CC5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99" y="365896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F7F5EEB5-FE82-45A8-97C4-88460ABAFB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49"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CD76E4C7-EB07-499D-9BC3-FF39C8B61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86EFDF8D-E5F7-4EB8-B8DA-3CC7E21D88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5"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CA6506B-EACA-4FB2-81AB-E028F44786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0" y="3658968"/>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193E4771-2787-4901-93D8-7E90F3F479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0EA31773-15F1-4605-8787-6891ABB211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718118"/>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1302C213-2CD5-4168-9534-111E6E81A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71811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B9B36C24-2336-41FD-BAC4-6CD69DFD5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CA3AFAFE-D376-4A7B-928B-833531472D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6"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7C685A00-A4F7-4250-BAAA-70978DADE4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52682F3-EDD5-4BDC-BB19-A4540873A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718118"/>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2C5E1880-CFBA-4547-9C23-6D2C43304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439AAF4F-2AAD-4A02-A7FA-FE28D5286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7" y="3777362"/>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05614144-9309-41ED-8E05-839A6EEFF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1" y="377736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24324D6F-A81D-45F2-BA36-C53F1AB0C6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3"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6B00668D-07BC-47CF-9D1E-F94EC7C56F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701"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BCF78A89-29F2-4973-8463-DF3C57EFB4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54"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F5BCB645-FB02-40FC-99A4-06CA3F1B2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102" y="377736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F6115A3A-2FBE-4633-A426-37D05BC07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50"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AEFD8D2F-B95A-4C0A-AE85-53171B29F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481330"/>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4DD4F397-1F35-4E06-8EC1-8F58C51912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B031E5E0-C77D-49F7-ADF2-258D23052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481330"/>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3F044DE9-FE64-4C30-8191-7E1547880C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9B18BCEB-85ED-4077-ACB7-FEB2F6443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00C0927E-2CCF-4F8E-8A54-22B8A93C97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48132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D0C3350E-04F5-4FED-9991-4DD964E099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54057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F43D0338-A6C9-4866-8D0C-072664518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5405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40EA171B-27E2-4100-9D5F-123CF6E7F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540584"/>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22FD540C-F3DF-40F5-B2BE-BBD113EF43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54058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57768D93-FAD4-4236-969B-B8EE8E88F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5405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0F5E0490-21C2-4EF6-950D-38814F32C2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540588"/>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8E981C9B-710F-4034-AE82-28B1B0724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59973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CC62C2CC-DBAE-4877-8F55-02FE00AE8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D8F57D8B-1988-441F-9DAE-A525DA5E9D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59973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6715F028-3A13-4D5F-86C4-74C0AD81D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C6C9B50-47B3-44E7-B897-43D010A18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59973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F3F602F0-702E-4D5F-A4FC-0E602C02B9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9F379870-B34C-4DFC-9F0A-BDAB8C89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6589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641092AC-FED1-4D1D-B57C-0AC883CA95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EA8A0B5E-5BB1-46AF-AC31-7D3756F354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6589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1C519384-2192-432B-B768-64B4BC2DA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13C77A9D-44F0-4289-A611-D8AF81357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0A54AEDC-E418-4E02-A713-6CE30C0CDD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41" y="36589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24FECFE3-9F31-47B0-B17F-CF2A1CEE85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9" y="371813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68167DF4-8B16-419B-B7BA-2FD5FF6CC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50" y="37181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A543D24F-44C0-4DDF-A30E-8C8407548F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5" y="3718130"/>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63DEAE3C-3931-41EE-B4A1-F9385602BE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5" y="37181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B11945CD-32F6-4C09-82AF-551051231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92" y="371812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9109F44F-512F-4792-AED2-ECA80DDE16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40" y="37181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9B9E19B-BC56-46F2-BFFF-1688CEA55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777375"/>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F573BDDE-4AED-43FB-B8D1-B5F3708931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50" y="377737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EFFDA684-6DFF-4629-830E-6F2ACAB8C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6" y="3777375"/>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92E23250-6349-4726-AF61-08A57B3A2E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55" y="377735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8536AAE6-5497-4B0A-9C9F-4EAA1BB322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314" y="377745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52B72898-B9DE-4574-BB20-0C317954D4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779002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5" name="Picture 3">
            <a:extLst>
              <a:ext uri="{FF2B5EF4-FFF2-40B4-BE49-F238E27FC236}">
                <a16:creationId xmlns:a16="http://schemas.microsoft.com/office/drawing/2014/main" id="{EB846478-0959-4320-B253-A8B17860F6F7}"/>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l="6084" r="9446"/>
          <a:stretch/>
        </p:blipFill>
        <p:spPr bwMode="auto">
          <a:xfrm>
            <a:off x="-8" y="-7"/>
            <a:ext cx="12192000" cy="6855958"/>
          </a:xfrm>
          <a:prstGeom prst="rect">
            <a:avLst/>
          </a:prstGeom>
          <a:extLst>
            <a:ext uri="{909E8E84-426E-40DD-AFC4-6F175D3DCCD1}">
              <a14:hiddenFill xmlns:a14="http://schemas.microsoft.com/office/drawing/2010/main">
                <a:solidFill>
                  <a:srgbClr val="FFFFFF"/>
                </a:solidFill>
              </a14:hiddenFill>
            </a:ext>
          </a:extLst>
        </p:spPr>
      </p:pic>
      <p:sp>
        <p:nvSpPr>
          <p:cNvPr id="4" name="Rectangle 1">
            <a:extLst>
              <a:ext uri="{FF2B5EF4-FFF2-40B4-BE49-F238E27FC236}">
                <a16:creationId xmlns:a16="http://schemas.microsoft.com/office/drawing/2014/main" id="{FDE39A3E-ACD3-481C-B9CB-5601B8418784}"/>
              </a:ext>
            </a:extLst>
          </p:cNvPr>
          <p:cNvSpPr>
            <a:spLocks noGrp="1" noChangeArrowheads="1"/>
          </p:cNvSpPr>
          <p:nvPr>
            <p:ph type="title"/>
          </p:nvPr>
        </p:nvSpPr>
        <p:spPr bwMode="auto">
          <a:xfrm>
            <a:off x="804672" y="4007335"/>
            <a:ext cx="6455833" cy="1497998"/>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0" marR="0" lvl="0" indent="0" fontAlgn="base">
              <a:spcAft>
                <a:spcPct val="0"/>
              </a:spcAft>
              <a:buClrTx/>
              <a:buSzTx/>
              <a:tabLst/>
            </a:pPr>
            <a:r>
              <a:rPr kumimoji="0" lang="en-US" altLang="en-US" sz="2300" b="0" i="0" u="none" strike="noStrike" kern="1200" cap="none" normalizeH="0" baseline="0" dirty="0">
                <a:ln>
                  <a:noFill/>
                </a:ln>
                <a:solidFill>
                  <a:schemeClr val="tx1"/>
                </a:solidFill>
                <a:effectLst/>
                <a:latin typeface="+mj-lt"/>
                <a:ea typeface="+mj-ea"/>
                <a:cs typeface="+mj-cs"/>
              </a:rPr>
              <a:t>Made with love by:</a:t>
            </a:r>
            <a:br>
              <a:rPr kumimoji="0" lang="en-US" altLang="en-US" sz="2300" b="0" i="0" u="none" strike="noStrike" kern="1200" cap="none" normalizeH="0" baseline="0" dirty="0">
                <a:ln>
                  <a:noFill/>
                </a:ln>
                <a:solidFill>
                  <a:schemeClr val="tx1"/>
                </a:solidFill>
                <a:effectLst/>
                <a:latin typeface="+mj-lt"/>
                <a:ea typeface="+mj-ea"/>
                <a:cs typeface="+mj-cs"/>
              </a:rPr>
            </a:br>
            <a:endParaRPr kumimoji="0" lang="en-US" altLang="en-US" sz="2300" b="0" i="0" u="none" strike="noStrike" kern="1200" cap="none" normalizeH="0" baseline="0" dirty="0">
              <a:ln>
                <a:noFill/>
              </a:ln>
              <a:solidFill>
                <a:schemeClr val="tx1"/>
              </a:solidFill>
              <a:effectLst/>
              <a:latin typeface="+mj-lt"/>
              <a:ea typeface="+mj-ea"/>
              <a:cs typeface="+mj-cs"/>
            </a:endParaRPr>
          </a:p>
          <a:p>
            <a:pPr marL="0" marR="0" lvl="0" indent="0" fontAlgn="base">
              <a:spcAft>
                <a:spcPct val="0"/>
              </a:spcAft>
              <a:buClrTx/>
              <a:buSzTx/>
              <a:tabLst/>
            </a:pPr>
            <a:r>
              <a:rPr kumimoji="0" lang="en-US" altLang="en-US" sz="2300" b="0" i="0" u="none" strike="noStrike" kern="1200" cap="none" normalizeH="0" baseline="0" dirty="0">
                <a:ln>
                  <a:noFill/>
                </a:ln>
                <a:solidFill>
                  <a:schemeClr val="tx1"/>
                </a:solidFill>
                <a:effectLst/>
                <a:latin typeface="+mj-lt"/>
                <a:ea typeface="+mj-ea"/>
                <a:cs typeface="+mj-cs"/>
              </a:rPr>
              <a:t>Isham Jillian Kha </a:t>
            </a:r>
            <a:r>
              <a:rPr kumimoji="0" lang="en-US" altLang="en-US" sz="2300" b="0" i="0" u="none" strike="noStrike" kern="1200" cap="none" normalizeH="0" baseline="0" dirty="0" err="1">
                <a:ln>
                  <a:noFill/>
                </a:ln>
                <a:solidFill>
                  <a:schemeClr val="tx1"/>
                </a:solidFill>
                <a:effectLst/>
                <a:latin typeface="+mj-lt"/>
                <a:ea typeface="+mj-ea"/>
                <a:cs typeface="+mj-cs"/>
              </a:rPr>
              <a:t>Lyka</a:t>
            </a:r>
            <a:r>
              <a:rPr kumimoji="0" lang="en-US" altLang="en-US" sz="2300" b="0" i="0" u="none" strike="noStrike" kern="1200" cap="none" normalizeH="0" baseline="0" dirty="0">
                <a:ln>
                  <a:noFill/>
                </a:ln>
                <a:solidFill>
                  <a:schemeClr val="tx1"/>
                </a:solidFill>
                <a:effectLst/>
                <a:latin typeface="+mj-lt"/>
                <a:ea typeface="+mj-ea"/>
                <a:cs typeface="+mj-cs"/>
              </a:rPr>
              <a:t> Laura Minh</a:t>
            </a:r>
          </a:p>
          <a:p>
            <a:pPr marL="0" marR="0" lvl="0" indent="0" fontAlgn="base">
              <a:spcAft>
                <a:spcPct val="0"/>
              </a:spcAft>
              <a:buClrTx/>
              <a:buSzTx/>
              <a:tabLst/>
            </a:pPr>
            <a:r>
              <a:rPr kumimoji="0" lang="en-US" altLang="en-US" sz="2300" b="0" i="0" u="none" strike="noStrike" kern="1200" cap="none" normalizeH="0" baseline="0" dirty="0">
                <a:ln>
                  <a:noFill/>
                </a:ln>
                <a:solidFill>
                  <a:schemeClr val="tx1"/>
                </a:solidFill>
                <a:effectLst/>
                <a:latin typeface="+mj-lt"/>
                <a:ea typeface="+mj-ea"/>
                <a:cs typeface="+mj-cs"/>
              </a:rPr>
              <a:t>and Sarah</a:t>
            </a:r>
          </a:p>
        </p:txBody>
      </p:sp>
      <p:sp>
        <p:nvSpPr>
          <p:cNvPr id="3079" name="Freeform: Shape 191">
            <a:extLst>
              <a:ext uri="{FF2B5EF4-FFF2-40B4-BE49-F238E27FC236}">
                <a16:creationId xmlns:a16="http://schemas.microsoft.com/office/drawing/2014/main" id="{E26B9EF5-5D92-4AC7-BC55-FC5C4C98ED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199" y="548"/>
            <a:ext cx="4349752" cy="3142889"/>
          </a:xfrm>
          <a:custGeom>
            <a:avLst/>
            <a:gdLst>
              <a:gd name="connsiteX0" fmla="*/ 229420 w 4349752"/>
              <a:gd name="connsiteY0" fmla="*/ 0 h 3142889"/>
              <a:gd name="connsiteX1" fmla="*/ 4120333 w 4349752"/>
              <a:gd name="connsiteY1" fmla="*/ 0 h 3142889"/>
              <a:gd name="connsiteX2" fmla="*/ 4178840 w 4349752"/>
              <a:gd name="connsiteY2" fmla="*/ 121453 h 3142889"/>
              <a:gd name="connsiteX3" fmla="*/ 4349752 w 4349752"/>
              <a:gd name="connsiteY3" fmla="*/ 968013 h 3142889"/>
              <a:gd name="connsiteX4" fmla="*/ 2174876 w 4349752"/>
              <a:gd name="connsiteY4" fmla="*/ 3142889 h 3142889"/>
              <a:gd name="connsiteX5" fmla="*/ 0 w 4349752"/>
              <a:gd name="connsiteY5" fmla="*/ 968013 h 3142889"/>
              <a:gd name="connsiteX6" fmla="*/ 170913 w 4349752"/>
              <a:gd name="connsiteY6" fmla="*/ 121453 h 314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9752" h="3142889">
                <a:moveTo>
                  <a:pt x="229420" y="0"/>
                </a:moveTo>
                <a:lnTo>
                  <a:pt x="4120333" y="0"/>
                </a:lnTo>
                <a:lnTo>
                  <a:pt x="4178840" y="121453"/>
                </a:lnTo>
                <a:cubicBezTo>
                  <a:pt x="4288894" y="381652"/>
                  <a:pt x="4349752" y="667725"/>
                  <a:pt x="4349752" y="968013"/>
                </a:cubicBezTo>
                <a:cubicBezTo>
                  <a:pt x="4349752" y="2169164"/>
                  <a:pt x="3376027" y="3142889"/>
                  <a:pt x="2174876" y="3142889"/>
                </a:cubicBezTo>
                <a:cubicBezTo>
                  <a:pt x="973725" y="3142889"/>
                  <a:pt x="0" y="2169164"/>
                  <a:pt x="0" y="968013"/>
                </a:cubicBezTo>
                <a:cubicBezTo>
                  <a:pt x="0" y="667725"/>
                  <a:pt x="60858" y="381652"/>
                  <a:pt x="170913" y="12145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3" name="Freeform: Shape 192">
            <a:extLst>
              <a:ext uri="{FF2B5EF4-FFF2-40B4-BE49-F238E27FC236}">
                <a16:creationId xmlns:a16="http://schemas.microsoft.com/office/drawing/2014/main" id="{F05C5575-0F07-43D0-AE78-81EAA8E67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3759" y="1421356"/>
            <a:ext cx="4538241" cy="5436644"/>
          </a:xfrm>
          <a:custGeom>
            <a:avLst/>
            <a:gdLst>
              <a:gd name="connsiteX0" fmla="*/ 3084645 w 4538241"/>
              <a:gd name="connsiteY0" fmla="*/ 0 h 5436644"/>
              <a:gd name="connsiteX1" fmla="*/ 4285328 w 4538241"/>
              <a:gd name="connsiteY1" fmla="*/ 242407 h 5436644"/>
              <a:gd name="connsiteX2" fmla="*/ 4538241 w 4538241"/>
              <a:gd name="connsiteY2" fmla="*/ 364242 h 5436644"/>
              <a:gd name="connsiteX3" fmla="*/ 4538241 w 4538241"/>
              <a:gd name="connsiteY3" fmla="*/ 5436644 h 5436644"/>
              <a:gd name="connsiteX4" fmla="*/ 1091428 w 4538241"/>
              <a:gd name="connsiteY4" fmla="*/ 5436644 h 5436644"/>
              <a:gd name="connsiteX5" fmla="*/ 903472 w 4538241"/>
              <a:gd name="connsiteY5" fmla="*/ 5265818 h 5436644"/>
              <a:gd name="connsiteX6" fmla="*/ 0 w 4538241"/>
              <a:gd name="connsiteY6" fmla="*/ 3084645 h 5436644"/>
              <a:gd name="connsiteX7" fmla="*/ 3084645 w 4538241"/>
              <a:gd name="connsiteY7" fmla="*/ 0 h 543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241" h="5436644">
                <a:moveTo>
                  <a:pt x="3084645" y="0"/>
                </a:moveTo>
                <a:cubicBezTo>
                  <a:pt x="3510546" y="0"/>
                  <a:pt x="3916286" y="86315"/>
                  <a:pt x="4285328" y="242407"/>
                </a:cubicBezTo>
                <a:lnTo>
                  <a:pt x="4538241" y="364242"/>
                </a:lnTo>
                <a:lnTo>
                  <a:pt x="4538241" y="5436644"/>
                </a:lnTo>
                <a:lnTo>
                  <a:pt x="1091428" y="5436644"/>
                </a:lnTo>
                <a:lnTo>
                  <a:pt x="903472" y="5265818"/>
                </a:lnTo>
                <a:cubicBezTo>
                  <a:pt x="345261" y="4707608"/>
                  <a:pt x="0" y="3936446"/>
                  <a:pt x="0" y="3084645"/>
                </a:cubicBezTo>
                <a:cubicBezTo>
                  <a:pt x="0" y="1381043"/>
                  <a:pt x="1381043" y="0"/>
                  <a:pt x="3084645"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E273DD2B-26DB-4621-B34B-8A4FDDB74C3B}"/>
              </a:ext>
            </a:extLst>
          </p:cNvPr>
          <p:cNvPicPr>
            <a:picLocks noChangeAspect="1"/>
          </p:cNvPicPr>
          <p:nvPr/>
        </p:nvPicPr>
        <p:blipFill rotWithShape="1">
          <a:blip r:embed="rId3"/>
          <a:srcRect r="36210" b="-3"/>
          <a:stretch/>
        </p:blipFill>
        <p:spPr>
          <a:xfrm>
            <a:off x="3639395" y="10"/>
            <a:ext cx="4023360" cy="2980230"/>
          </a:xfrm>
          <a:custGeom>
            <a:avLst/>
            <a:gdLst/>
            <a:ahLst/>
            <a:cxnLst/>
            <a:rect l="l" t="t" r="r" b="b"/>
            <a:pathLst>
              <a:path w="4023360" h="2980240">
                <a:moveTo>
                  <a:pt x="248676" y="0"/>
                </a:moveTo>
                <a:lnTo>
                  <a:pt x="3774684" y="0"/>
                </a:lnTo>
                <a:lnTo>
                  <a:pt x="3780561" y="9674"/>
                </a:lnTo>
                <a:cubicBezTo>
                  <a:pt x="3935405" y="294716"/>
                  <a:pt x="4023360" y="621366"/>
                  <a:pt x="4023360" y="968560"/>
                </a:cubicBezTo>
                <a:cubicBezTo>
                  <a:pt x="4023360" y="2079580"/>
                  <a:pt x="3122700" y="2980240"/>
                  <a:pt x="2011680" y="2980240"/>
                </a:cubicBezTo>
                <a:cubicBezTo>
                  <a:pt x="900660" y="2980240"/>
                  <a:pt x="0" y="2079580"/>
                  <a:pt x="0" y="968560"/>
                </a:cubicBezTo>
                <a:cubicBezTo>
                  <a:pt x="0" y="621366"/>
                  <a:pt x="87955" y="294716"/>
                  <a:pt x="242799" y="9674"/>
                </a:cubicBezTo>
                <a:close/>
              </a:path>
            </a:pathLst>
          </a:custGeom>
        </p:spPr>
      </p:pic>
      <p:pic>
        <p:nvPicPr>
          <p:cNvPr id="3077" name="Picture 5">
            <a:extLst>
              <a:ext uri="{FF2B5EF4-FFF2-40B4-BE49-F238E27FC236}">
                <a16:creationId xmlns:a16="http://schemas.microsoft.com/office/drawing/2014/main" id="{2D00A420-24B5-4241-BF11-D66B5A32BCD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9599" r="2" b="2"/>
          <a:stretch/>
        </p:blipFill>
        <p:spPr bwMode="auto">
          <a:xfrm>
            <a:off x="7816904" y="1584501"/>
            <a:ext cx="4375105" cy="5273507"/>
          </a:xfrm>
          <a:custGeom>
            <a:avLst/>
            <a:gdLst/>
            <a:ahLst/>
            <a:cxnLst/>
            <a:rect l="l" t="t" r="r" b="b"/>
            <a:pathLst>
              <a:path w="4375105" h="5273507">
                <a:moveTo>
                  <a:pt x="2921508" y="0"/>
                </a:moveTo>
                <a:cubicBezTo>
                  <a:pt x="3425728" y="0"/>
                  <a:pt x="3900114" y="127735"/>
                  <a:pt x="4314072" y="352611"/>
                </a:cubicBezTo>
                <a:lnTo>
                  <a:pt x="4375105" y="389689"/>
                </a:lnTo>
                <a:lnTo>
                  <a:pt x="4375105" y="5273507"/>
                </a:lnTo>
                <a:lnTo>
                  <a:pt x="1193705" y="5273507"/>
                </a:lnTo>
                <a:lnTo>
                  <a:pt x="1063158" y="5175886"/>
                </a:lnTo>
                <a:cubicBezTo>
                  <a:pt x="413861" y="4640038"/>
                  <a:pt x="0" y="3829104"/>
                  <a:pt x="0" y="2921508"/>
                </a:cubicBezTo>
                <a:cubicBezTo>
                  <a:pt x="0" y="1308004"/>
                  <a:pt x="1308004" y="0"/>
                  <a:pt x="2921508" y="0"/>
                </a:cubicBezTo>
                <a:close/>
              </a:path>
            </a:pathLst>
          </a:cu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666399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TotalTime>
  <Words>273</Words>
  <Application>Microsoft Office PowerPoint</Application>
  <PresentationFormat>Widescreen</PresentationFormat>
  <Paragraphs>18</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Arial Unicode MS</vt:lpstr>
      <vt:lpstr>Calibri</vt:lpstr>
      <vt:lpstr>Calibri Light</vt:lpstr>
      <vt:lpstr>Futura BdCn BT</vt:lpstr>
      <vt:lpstr>Office Theme</vt:lpstr>
      <vt:lpstr>Costco Parking Simulator: Finding Spaces at Costco </vt:lpstr>
      <vt:lpstr>Brainstorming: Figjam</vt:lpstr>
      <vt:lpstr>Assets</vt:lpstr>
      <vt:lpstr>PowerPoint Presentation</vt:lpstr>
      <vt:lpstr>PowerPoint Presentation</vt:lpstr>
      <vt:lpstr>PowerPoint Presentation</vt:lpstr>
      <vt:lpstr>DEMO TIME https://marshmallows7920.itch.io/costco-parking-simulator </vt:lpstr>
      <vt:lpstr>Made with love by:  Isham Jillian Kha Lyka Laura Minh and Sarah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Costco Parking Simulator: Finding Spaces at Costco </dc:title>
  <dc:creator>Isham .</dc:creator>
  <cp:lastModifiedBy>Isham .</cp:lastModifiedBy>
  <cp:revision>2</cp:revision>
  <dcterms:created xsi:type="dcterms:W3CDTF">2022-01-30T21:44:17Z</dcterms:created>
  <dcterms:modified xsi:type="dcterms:W3CDTF">2022-01-30T23:30:17Z</dcterms:modified>
</cp:coreProperties>
</file>

<file path=docProps/thumbnail.jpeg>
</file>